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10287000" cy="6858000" type="35mm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4670"/>
  </p:normalViewPr>
  <p:slideViewPr>
    <p:cSldViewPr snapToGrid="0" snapToObjects="1">
      <p:cViewPr varScale="1">
        <p:scale>
          <a:sx n="94" d="100"/>
          <a:sy n="94" d="100"/>
        </p:scale>
        <p:origin x="21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1122363"/>
            <a:ext cx="87439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5875" y="3602038"/>
            <a:ext cx="77152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15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861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1635" y="365125"/>
            <a:ext cx="2218134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7232" y="365125"/>
            <a:ext cx="6525816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687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6636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874" y="1709740"/>
            <a:ext cx="887253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874" y="4589465"/>
            <a:ext cx="887253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272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7231" y="1825625"/>
            <a:ext cx="437197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794" y="1825625"/>
            <a:ext cx="4371975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199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365127"/>
            <a:ext cx="887253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72" y="1681163"/>
            <a:ext cx="43518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572" y="2505075"/>
            <a:ext cx="4351883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7794" y="1681163"/>
            <a:ext cx="437331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7794" y="2505075"/>
            <a:ext cx="4373315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548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917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00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3315" y="987427"/>
            <a:ext cx="520779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593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73315" y="987427"/>
            <a:ext cx="5207794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5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7231" y="365127"/>
            <a:ext cx="88725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231" y="1825625"/>
            <a:ext cx="88725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7231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E9A12-6942-D14E-9521-AC588E2D7553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7569" y="6356352"/>
            <a:ext cx="34718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65194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945DB-C277-E548-841F-DA7CAA152C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940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FE267-AFB1-DE48-B6E6-14A1B4C83F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71525" y="790303"/>
            <a:ext cx="8743950" cy="2387600"/>
          </a:xfrm>
        </p:spPr>
        <p:txBody>
          <a:bodyPr>
            <a:normAutofit/>
          </a:bodyPr>
          <a:lstStyle/>
          <a:p>
            <a:r>
              <a:rPr lang="en-US" sz="4800" dirty="0"/>
              <a:t>Carrion decomposition is a filter for plant community assembly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95967B-0D90-D347-9301-3312025AFC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5875" y="3680097"/>
            <a:ext cx="7715250" cy="1655762"/>
          </a:xfrm>
        </p:spPr>
        <p:txBody>
          <a:bodyPr>
            <a:normAutofit/>
          </a:bodyPr>
          <a:lstStyle/>
          <a:p>
            <a:r>
              <a:rPr lang="en-US" sz="2000" dirty="0"/>
              <a:t>David Mason</a:t>
            </a:r>
          </a:p>
          <a:p>
            <a:r>
              <a:rPr lang="en-US" sz="2000" dirty="0"/>
              <a:t>D.E.E.R. Lab</a:t>
            </a:r>
          </a:p>
          <a:p>
            <a:r>
              <a:rPr lang="en-US" sz="2000" dirty="0"/>
              <a:t>Wildlife Ecology and Conservation</a:t>
            </a:r>
          </a:p>
          <a:p>
            <a:r>
              <a:rPr lang="en-US" sz="2000" dirty="0"/>
              <a:t>University of Florida</a:t>
            </a:r>
          </a:p>
        </p:txBody>
      </p:sp>
    </p:spTree>
    <p:extLst>
      <p:ext uri="{BB962C8B-B14F-4D97-AF65-F5344CB8AC3E}">
        <p14:creationId xmlns:p14="http://schemas.microsoft.com/office/powerpoint/2010/main" val="1065651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C7B0CBF-7ADB-4446-9333-32DF5E65DA88}"/>
              </a:ext>
            </a:extLst>
          </p:cNvPr>
          <p:cNvSpPr/>
          <p:nvPr/>
        </p:nvSpPr>
        <p:spPr>
          <a:xfrm>
            <a:off x="371153" y="125327"/>
            <a:ext cx="641445" cy="382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6290C18-9226-E84E-97EA-107A5B0B7A35}"/>
              </a:ext>
            </a:extLst>
          </p:cNvPr>
          <p:cNvSpPr/>
          <p:nvPr/>
        </p:nvSpPr>
        <p:spPr>
          <a:xfrm>
            <a:off x="233621" y="2273795"/>
            <a:ext cx="641445" cy="382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7E3AA9-0CFB-DC41-A79F-CD037CFADA1A}"/>
              </a:ext>
            </a:extLst>
          </p:cNvPr>
          <p:cNvSpPr/>
          <p:nvPr/>
        </p:nvSpPr>
        <p:spPr>
          <a:xfrm>
            <a:off x="233620" y="4040126"/>
            <a:ext cx="641445" cy="382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093BEF-322A-7C4A-A927-33A961193D8B}"/>
              </a:ext>
            </a:extLst>
          </p:cNvPr>
          <p:cNvSpPr/>
          <p:nvPr/>
        </p:nvSpPr>
        <p:spPr>
          <a:xfrm>
            <a:off x="6597250" y="3046863"/>
            <a:ext cx="641445" cy="3821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7E760D-FE7E-2540-9350-1A5DA65C53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119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096FDE4-0023-FC4A-AC90-D5D6B8C3BF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11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F12757-E9C1-2B47-AA61-984CB6880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465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1BA638-A951-B54E-8905-55578E5A3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275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</TotalTime>
  <Words>27</Words>
  <Application>Microsoft Macintosh PowerPoint</Application>
  <PresentationFormat>35mm Slides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Carrion decomposition is a filter for plant community assembly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Carrion decomposition is a filter for plant community assembly</dc:title>
  <dc:creator>Mason,David Steven</dc:creator>
  <cp:lastModifiedBy>Mason,David Steven</cp:lastModifiedBy>
  <cp:revision>4</cp:revision>
  <dcterms:created xsi:type="dcterms:W3CDTF">2020-04-19T00:17:03Z</dcterms:created>
  <dcterms:modified xsi:type="dcterms:W3CDTF">2020-04-19T19:55:02Z</dcterms:modified>
</cp:coreProperties>
</file>